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91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76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04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20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02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33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92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77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15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11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84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DD3A-609D-48F5-A20F-B0DE4BED4EC5}" type="datetimeFigureOut">
              <a:rPr lang="fr-FR" smtClean="0"/>
              <a:t>18/09/2013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9077-8513-4F50-A725-842D5E8E0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8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/>
        </p:nvCxnSpPr>
        <p:spPr>
          <a:xfrm>
            <a:off x="611560" y="2852936"/>
            <a:ext cx="78488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187624" y="2398597"/>
            <a:ext cx="0" cy="113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2771800" y="2398597"/>
            <a:ext cx="0" cy="113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4535996" y="2398597"/>
            <a:ext cx="0" cy="113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228184" y="2398597"/>
            <a:ext cx="0" cy="113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7884368" y="2398597"/>
            <a:ext cx="0" cy="113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1" y="1324207"/>
            <a:ext cx="861244" cy="941627"/>
          </a:xfrm>
          <a:prstGeom prst="rect">
            <a:avLst/>
          </a:prstGeom>
        </p:spPr>
      </p:pic>
      <p:sp>
        <p:nvSpPr>
          <p:cNvPr id="20" name="Cœur 19"/>
          <p:cNvSpPr/>
          <p:nvPr/>
        </p:nvSpPr>
        <p:spPr>
          <a:xfrm>
            <a:off x="959023" y="2624336"/>
            <a:ext cx="457200" cy="4572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Cœur 34"/>
          <p:cNvSpPr/>
          <p:nvPr/>
        </p:nvSpPr>
        <p:spPr>
          <a:xfrm>
            <a:off x="2543200" y="2628895"/>
            <a:ext cx="457200" cy="4572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Cœur 36"/>
          <p:cNvSpPr/>
          <p:nvPr/>
        </p:nvSpPr>
        <p:spPr>
          <a:xfrm>
            <a:off x="4307396" y="2646332"/>
            <a:ext cx="457200" cy="4572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Cœur 37"/>
          <p:cNvSpPr/>
          <p:nvPr/>
        </p:nvSpPr>
        <p:spPr>
          <a:xfrm>
            <a:off x="5999584" y="2669200"/>
            <a:ext cx="457200" cy="4572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Cœur 38"/>
          <p:cNvSpPr/>
          <p:nvPr/>
        </p:nvSpPr>
        <p:spPr>
          <a:xfrm>
            <a:off x="7655768" y="2683747"/>
            <a:ext cx="457200" cy="457200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66" y="1324207"/>
            <a:ext cx="969467" cy="969467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159" y="1243541"/>
            <a:ext cx="1407674" cy="104871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19" y="1311785"/>
            <a:ext cx="1131929" cy="980473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053524"/>
            <a:ext cx="1428750" cy="1428750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01608"/>
            <a:ext cx="1152434" cy="334700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583" y="3672960"/>
            <a:ext cx="1152434" cy="351072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757" y="3672960"/>
            <a:ext cx="1146478" cy="301095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944" y="3684071"/>
            <a:ext cx="1146478" cy="278872"/>
          </a:xfrm>
          <a:prstGeom prst="rect">
            <a:avLst/>
          </a:prstGeom>
        </p:spPr>
      </p:pic>
      <p:pic>
        <p:nvPicPr>
          <p:cNvPr id="1027" name="Picture 3" descr="C:\Users\C855\Pictures\MARIAGE A ET T\DIVERS\Nouvelle image (5)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954" y="3653665"/>
            <a:ext cx="1146478" cy="29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8610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C855</dc:creator>
  <cp:lastModifiedBy>C855</cp:lastModifiedBy>
  <cp:revision>22</cp:revision>
  <dcterms:created xsi:type="dcterms:W3CDTF">2013-06-24T09:00:23Z</dcterms:created>
  <dcterms:modified xsi:type="dcterms:W3CDTF">2013-09-18T11:41:09Z</dcterms:modified>
</cp:coreProperties>
</file>